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9"/>
  </p:handoutMasterIdLst>
  <p:sldIdLst>
    <p:sldId id="274" r:id="rId2"/>
    <p:sldId id="256" r:id="rId3"/>
    <p:sldId id="275" r:id="rId4"/>
    <p:sldId id="278" r:id="rId5"/>
    <p:sldId id="276" r:id="rId6"/>
    <p:sldId id="288" r:id="rId7"/>
    <p:sldId id="289" r:id="rId8"/>
    <p:sldId id="291" r:id="rId9"/>
    <p:sldId id="293" r:id="rId10"/>
    <p:sldId id="290" r:id="rId11"/>
    <p:sldId id="292" r:id="rId12"/>
    <p:sldId id="262" r:id="rId13"/>
    <p:sldId id="258" r:id="rId14"/>
    <p:sldId id="263" r:id="rId15"/>
    <p:sldId id="257" r:id="rId16"/>
    <p:sldId id="260" r:id="rId17"/>
    <p:sldId id="279" r:id="rId18"/>
    <p:sldId id="266" r:id="rId19"/>
    <p:sldId id="265" r:id="rId20"/>
    <p:sldId id="261" r:id="rId21"/>
    <p:sldId id="264" r:id="rId22"/>
    <p:sldId id="277" r:id="rId23"/>
    <p:sldId id="259" r:id="rId24"/>
    <p:sldId id="281" r:id="rId25"/>
    <p:sldId id="283" r:id="rId26"/>
    <p:sldId id="294" r:id="rId27"/>
    <p:sldId id="286" r:id="rId28"/>
    <p:sldId id="287" r:id="rId29"/>
    <p:sldId id="285" r:id="rId30"/>
    <p:sldId id="284" r:id="rId31"/>
    <p:sldId id="295" r:id="rId32"/>
    <p:sldId id="296" r:id="rId33"/>
    <p:sldId id="267" r:id="rId34"/>
    <p:sldId id="282" r:id="rId35"/>
    <p:sldId id="280" r:id="rId36"/>
    <p:sldId id="297" r:id="rId37"/>
    <p:sldId id="29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 및 목차" id="{9AC440C7-35A5-4C66-85C0-57ABA215A4CD}">
          <p14:sldIdLst>
            <p14:sldId id="274"/>
            <p14:sldId id="256"/>
          </p14:sldIdLst>
        </p14:section>
        <p14:section name="소제목 표지" id="{E66F2113-6FFA-4364-A8C0-BE665FAC21BC}">
          <p14:sldIdLst>
            <p14:sldId id="275"/>
            <p14:sldId id="278"/>
            <p14:sldId id="276"/>
          </p14:sldIdLst>
        </p14:section>
        <p14:section name="발표 스타일" id="{C38C02E4-11D5-42F5-893A-E6BF36DD56B9}">
          <p14:sldIdLst>
            <p14:sldId id="288"/>
            <p14:sldId id="289"/>
            <p14:sldId id="291"/>
            <p14:sldId id="293"/>
            <p14:sldId id="290"/>
            <p14:sldId id="292"/>
            <p14:sldId id="262"/>
            <p14:sldId id="258"/>
            <p14:sldId id="263"/>
            <p14:sldId id="257"/>
            <p14:sldId id="260"/>
            <p14:sldId id="279"/>
            <p14:sldId id="266"/>
            <p14:sldId id="265"/>
            <p14:sldId id="261"/>
            <p14:sldId id="264"/>
            <p14:sldId id="277"/>
          </p14:sldIdLst>
        </p14:section>
        <p14:section name="발표 및 보고서 스타일" id="{5F902FA6-5113-4F91-AC77-13F3243B18A9}">
          <p14:sldIdLst>
            <p14:sldId id="259"/>
            <p14:sldId id="281"/>
            <p14:sldId id="283"/>
            <p14:sldId id="294"/>
            <p14:sldId id="286"/>
            <p14:sldId id="287"/>
            <p14:sldId id="285"/>
            <p14:sldId id="284"/>
            <p14:sldId id="295"/>
            <p14:sldId id="296"/>
            <p14:sldId id="267"/>
            <p14:sldId id="282"/>
            <p14:sldId id="280"/>
          </p14:sldIdLst>
        </p14:section>
        <p14:section name="마지막" id="{0A9151A7-1FDD-4606-B7F8-A63B772563CC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EA"/>
    <a:srgbClr val="FDF54F"/>
    <a:srgbClr val="59D3F5"/>
    <a:srgbClr val="0D509E"/>
    <a:srgbClr val="F5C437"/>
    <a:srgbClr val="E4BF32"/>
    <a:srgbClr val="F9C04D"/>
    <a:srgbClr val="0194E7"/>
    <a:srgbClr val="068B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2-4D6C-BAD9-8E85E3FD2F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2-4D6C-BAD9-8E85E3FD2F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92-4D6C-BAD9-8E85E3FD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6071721-8E9C-44C2-853F-6833A64A3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3D67CC-5E1C-4C2D-ADBD-93454BDC36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1243D-668E-4487-B89E-3E54B40CB1CB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769C25-1F19-4465-B9A0-58B525B89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EDD73-9419-42D8-9977-0B28351CA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3961-D88D-40F3-9802-6645A0D2F0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65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8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1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9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86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3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86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12192000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1922322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새별의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파워포인트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2659804" y="2651460"/>
            <a:ext cx="6872395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SIMPLE.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87B8C3-8203-437B-AFB0-A593166B3D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9" y="1728732"/>
            <a:ext cx="3204542" cy="3204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415701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916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2D86CF-AB13-4D8A-8F80-162990D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50" y="-600165"/>
            <a:ext cx="579723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7F7B6-C96D-4546-88D6-0222E0801FD5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5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CC2F55-55D1-4701-9A7E-0CC41EF6B5BB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DD503-8FF2-47B9-BAF1-53A616869C9E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380F3C-C948-4A36-B227-66125454CD3F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EC8118-CE15-48B3-A58E-911AF86F634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봄이 아무 아스라히 한 추억과 묻힌 봅니다</a:t>
            </a:r>
            <a:r>
              <a:rPr lang="en-US" altLang="ko-KR" sz="2800" i="1" dirty="0"/>
              <a:t>. </a:t>
            </a:r>
          </a:p>
          <a:p>
            <a:r>
              <a:rPr lang="ko-KR" altLang="en-US" sz="2800" i="1" dirty="0"/>
              <a:t>이름자 별빛이 써 같이 별 시와 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92005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4A94F575-0977-4DF0-B2D2-074AF51B6415}"/>
              </a:ext>
            </a:extLst>
          </p:cNvPr>
          <p:cNvSpPr/>
          <p:nvPr/>
        </p:nvSpPr>
        <p:spPr>
          <a:xfrm>
            <a:off x="2733040" y="2387600"/>
            <a:ext cx="6725920" cy="2082800"/>
          </a:xfrm>
          <a:prstGeom prst="bracketPair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0D763-9B69-4871-9BCE-B18FFE03D79B}"/>
              </a:ext>
            </a:extLst>
          </p:cNvPr>
          <p:cNvSpPr txBox="1"/>
          <p:nvPr/>
        </p:nvSpPr>
        <p:spPr>
          <a:xfrm>
            <a:off x="3038111" y="3167390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676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4C8E5F-F1AA-43BF-94D9-2DA5076AB002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311D7-2BE2-4875-AAE0-72745C9EECCB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2E5C7-2D43-402D-9A21-C3E8158C747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차 나는 청춘이 이네들은 </a:t>
            </a:r>
            <a:endParaRPr lang="en-US" altLang="ko-KR" sz="2800" i="1" dirty="0"/>
          </a:p>
          <a:p>
            <a:r>
              <a:rPr lang="ko-KR" altLang="en-US" sz="2800" i="1" dirty="0"/>
              <a:t>언덕 이런 멀리 하나에 봅니다</a:t>
            </a:r>
            <a:r>
              <a:rPr lang="en-US" altLang="ko-KR" sz="2800" i="1" dirty="0"/>
              <a:t>.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5304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426FD-9E53-4BA7-B412-C0DB94C82813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9F7F-65E8-44A7-A8AF-702D2F660DF6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3B53-257D-4A0A-8F43-2115983605C0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6685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D9203-F536-4927-A130-7B5706440F60}"/>
              </a:ext>
            </a:extLst>
          </p:cNvPr>
          <p:cNvSpPr txBox="1"/>
          <p:nvPr/>
        </p:nvSpPr>
        <p:spPr>
          <a:xfrm>
            <a:off x="3038111" y="4794172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/>
              <a:t>어머니 한 헤는 내일 계절이 까닭입니다</a:t>
            </a:r>
            <a:r>
              <a:rPr lang="en-US" altLang="ko-KR" sz="2800" i="1" dirty="0"/>
              <a:t>. </a:t>
            </a:r>
            <a:endParaRPr lang="ko-KR" altLang="en-US" sz="28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03530-0342-4267-8149-5047A671E2BB}"/>
              </a:ext>
            </a:extLst>
          </p:cNvPr>
          <p:cNvSpPr txBox="1"/>
          <p:nvPr/>
        </p:nvSpPr>
        <p:spPr>
          <a:xfrm>
            <a:off x="2882166" y="1540608"/>
            <a:ext cx="6115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어머니 한 헤는 내일 계절이 까닭입니다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9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8B4B76-02F3-48D7-811B-6CB23988E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D29C3-3495-40F1-BBDE-06D0390EE9C1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A082E-DE9F-4FFB-95F9-986557935486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BAAE6-50DA-4840-B89C-E2176C45D969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3155D-11D8-4CD8-A5BD-4D0418705DF6}"/>
              </a:ext>
            </a:extLst>
          </p:cNvPr>
          <p:cNvSpPr txBox="1"/>
          <p:nvPr/>
        </p:nvSpPr>
        <p:spPr>
          <a:xfrm>
            <a:off x="2188516" y="5403636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4717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B441617-5C23-436D-957F-AA762DC5D510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FA814-9757-4E96-86A2-492F383647C3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CC6102-E3B4-4EA2-B11F-739283CF419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094BA3-B0CA-4DCD-BE11-2B4A624E2402}"/>
              </a:ext>
            </a:extLst>
          </p:cNvPr>
          <p:cNvSpPr txBox="1"/>
          <p:nvPr/>
        </p:nvSpPr>
        <p:spPr>
          <a:xfrm>
            <a:off x="3693153" y="2367171"/>
            <a:ext cx="46431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24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4E30DA-C6C3-4E46-B72A-59B5B60A1ACC}"/>
              </a:ext>
            </a:extLst>
          </p:cNvPr>
          <p:cNvGrpSpPr/>
          <p:nvPr/>
        </p:nvGrpSpPr>
        <p:grpSpPr>
          <a:xfrm>
            <a:off x="794884" y="1989256"/>
            <a:ext cx="10609716" cy="2879486"/>
            <a:chOff x="845684" y="2155904"/>
            <a:chExt cx="10609716" cy="28794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E7BA3F-30C7-4496-839C-D7A562F2AB9F}"/>
                </a:ext>
              </a:extLst>
            </p:cNvPr>
            <p:cNvSpPr txBox="1"/>
            <p:nvPr/>
          </p:nvSpPr>
          <p:spPr>
            <a:xfrm>
              <a:off x="845684" y="21559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0194E7"/>
                  </a:solidFill>
                </a:rPr>
                <a:t> 「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1029B-CA52-4D16-9E9B-175EE4B5AA8E}"/>
                </a:ext>
              </a:extLst>
            </p:cNvPr>
            <p:cNvSpPr txBox="1"/>
            <p:nvPr/>
          </p:nvSpPr>
          <p:spPr>
            <a:xfrm>
              <a:off x="10156647" y="2819399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/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67851E-6AE7-453C-861D-65C6042D6051}"/>
              </a:ext>
            </a:extLst>
          </p:cNvPr>
          <p:cNvSpPr txBox="1"/>
          <p:nvPr/>
        </p:nvSpPr>
        <p:spPr>
          <a:xfrm>
            <a:off x="2178356" y="3097252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bg1"/>
                </a:solidFill>
              </a:rPr>
              <a:t>슬퍼하는 못 별 시인의 사랑과 있습니다</a:t>
            </a:r>
            <a:r>
              <a:rPr lang="en-US" altLang="ko-KR" sz="3600" i="1" dirty="0">
                <a:solidFill>
                  <a:schemeClr val="bg1"/>
                </a:solidFill>
              </a:rPr>
              <a:t>. </a:t>
            </a:r>
            <a:endParaRPr lang="ko-KR" alt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84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6539355" y="2944445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CHIC.</a:t>
            </a:r>
            <a:endParaRPr lang="ko-KR" altLang="en-US" sz="7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3337352" cy="461665"/>
            <a:chOff x="873760" y="2564953"/>
            <a:chExt cx="3337352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652604"/>
            <a:ext cx="3337352" cy="461665"/>
            <a:chOff x="873760" y="2564953"/>
            <a:chExt cx="3337352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9B14-EAD0-4787-9BBB-581B1459C835}"/>
              </a:ext>
            </a:extLst>
          </p:cNvPr>
          <p:cNvGrpSpPr/>
          <p:nvPr/>
        </p:nvGrpSpPr>
        <p:grpSpPr>
          <a:xfrm>
            <a:off x="868295" y="4740255"/>
            <a:ext cx="3337352" cy="461665"/>
            <a:chOff x="873760" y="2564953"/>
            <a:chExt cx="3337352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4A661-880E-46B7-A414-B9E3FB24E4F4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94CFB-9938-4D01-A559-8C59AB5BDA94}"/>
                </a:ext>
              </a:extLst>
            </p:cNvPr>
            <p:cNvSpPr txBox="1"/>
            <p:nvPr/>
          </p:nvSpPr>
          <p:spPr>
            <a:xfrm>
              <a:off x="1567440" y="2564953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F70A0D-4BE1-4C6B-993F-2EACF31ED518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2091A-E6B6-4C61-92E5-B5FAF42A782A}"/>
              </a:ext>
            </a:extLst>
          </p:cNvPr>
          <p:cNvSpPr txBox="1"/>
          <p:nvPr/>
        </p:nvSpPr>
        <p:spPr>
          <a:xfrm>
            <a:off x="2940328" y="1361440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/>
              <a:t>별 것은 어머니</a:t>
            </a:r>
            <a:r>
              <a:rPr lang="en-US" altLang="ko-KR" sz="3200" i="1" dirty="0"/>
              <a:t>, </a:t>
            </a:r>
            <a:r>
              <a:rPr lang="ko-KR" altLang="en-US" sz="3200" i="1" dirty="0"/>
              <a:t>그리워 까닭입니다</a:t>
            </a:r>
            <a:r>
              <a:rPr lang="en-US" altLang="ko-KR" sz="3200" i="1" dirty="0"/>
              <a:t>. </a:t>
            </a:r>
            <a:endParaRPr lang="ko-KR" altLang="en-US" sz="3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574DC-5BEC-40BA-8B1E-45147E34334C}"/>
              </a:ext>
            </a:extLst>
          </p:cNvPr>
          <p:cNvSpPr txBox="1"/>
          <p:nvPr/>
        </p:nvSpPr>
        <p:spPr>
          <a:xfrm>
            <a:off x="2940327" y="4911785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8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A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05AA9-8100-468D-AA1D-5F712D0B9FC4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+mj-lt"/>
              </a:rPr>
              <a:t>C</a:t>
            </a:r>
            <a:endParaRPr lang="ko-KR" altLang="en-US" sz="7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B1E1-3197-48C6-B4B6-768B1186BB82}"/>
              </a:ext>
            </a:extLst>
          </p:cNvPr>
          <p:cNvSpPr txBox="1"/>
          <p:nvPr/>
        </p:nvSpPr>
        <p:spPr>
          <a:xfrm>
            <a:off x="268214" y="3234700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FB813-592D-4739-8A34-53BF18CC2413}"/>
              </a:ext>
            </a:extLst>
          </p:cNvPr>
          <p:cNvSpPr txBox="1"/>
          <p:nvPr/>
        </p:nvSpPr>
        <p:spPr>
          <a:xfrm>
            <a:off x="4400795" y="3234699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F4CAD-DA79-486E-B325-39D78D927F8D}"/>
              </a:ext>
            </a:extLst>
          </p:cNvPr>
          <p:cNvSpPr txBox="1"/>
          <p:nvPr/>
        </p:nvSpPr>
        <p:spPr>
          <a:xfrm>
            <a:off x="8533376" y="3234698"/>
            <a:ext cx="33904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DB0C-3C67-4C22-9508-9634DE2B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F27C6FF-AB8F-4969-9E76-43B418709646}"/>
              </a:ext>
            </a:extLst>
          </p:cNvPr>
          <p:cNvGrpSpPr/>
          <p:nvPr/>
        </p:nvGrpSpPr>
        <p:grpSpPr>
          <a:xfrm>
            <a:off x="6613727" y="1368708"/>
            <a:ext cx="5578273" cy="4288858"/>
            <a:chOff x="7283578" y="1932234"/>
            <a:chExt cx="5578273" cy="42888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037EE-294D-4DE8-A59C-90827572B732}"/>
                </a:ext>
              </a:extLst>
            </p:cNvPr>
            <p:cNvSpPr txBox="1"/>
            <p:nvPr/>
          </p:nvSpPr>
          <p:spPr>
            <a:xfrm>
              <a:off x="7283578" y="3156342"/>
              <a:ext cx="5145881" cy="30647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그리워 멀리 하나에 이름과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무엇인지 별에도 어머니 이름자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슬퍼하는 너무나 위에 된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없이 별에도 이름을 나는 풀이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부끄러운 시와 계절이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묻힌 속의 이웃 하나의 사랑과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위에 강아지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새겨지는 별 불러 어머니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이제 것은 별들을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거외다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된 슬퍼하는 못 별 시인의 사랑과 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멀리 그러나 이런 겨울이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별 </a:t>
              </a:r>
              <a:r>
                <a:rPr lang="ko-KR" altLang="en-US" spc="-15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라이너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쓸쓸함과 버리었습니다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 나는 청춘이 이네들은 언덕 이런 멀리 하나에 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어머니 한 헤는 내일 계절이 까닭입니다</a:t>
              </a:r>
              <a:r>
                <a:rPr lang="en-US" altLang="ko-KR" spc="-1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pc="-1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4AB43A-EED3-4FEC-B8D6-32093DA2F829}"/>
                </a:ext>
              </a:extLst>
            </p:cNvPr>
            <p:cNvSpPr txBox="1"/>
            <p:nvPr/>
          </p:nvSpPr>
          <p:spPr>
            <a:xfrm>
              <a:off x="7283579" y="1932234"/>
              <a:ext cx="4079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419435-F7ED-4741-8C40-CE2ABCE61628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57827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860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6A8220-3A1D-4ACA-A2D5-97F2214D69F2}"/>
              </a:ext>
            </a:extLst>
          </p:cNvPr>
          <p:cNvCxnSpPr>
            <a:cxnSpLocks/>
          </p:cNvCxnSpPr>
          <p:nvPr/>
        </p:nvCxnSpPr>
        <p:spPr>
          <a:xfrm>
            <a:off x="1047344" y="1319107"/>
            <a:ext cx="1114465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ED8B5D-2EF0-4EB6-B22E-93A9631F0ECC}"/>
              </a:ext>
            </a:extLst>
          </p:cNvPr>
          <p:cNvCxnSpPr>
            <a:cxnSpLocks/>
          </p:cNvCxnSpPr>
          <p:nvPr/>
        </p:nvCxnSpPr>
        <p:spPr>
          <a:xfrm>
            <a:off x="1483360" y="31597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725842-C781-4E07-9C27-667724371AAB}"/>
              </a:ext>
            </a:extLst>
          </p:cNvPr>
          <p:cNvCxnSpPr>
            <a:cxnSpLocks/>
          </p:cNvCxnSpPr>
          <p:nvPr/>
        </p:nvCxnSpPr>
        <p:spPr>
          <a:xfrm>
            <a:off x="1483360" y="501057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27312C-C290-42D5-B406-A7C7AD0ADE42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94902F1-4CEB-4CE2-950B-478B9478F966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23D1-1E0C-4767-A0A1-D401D7812AB4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7316B0-41DE-479F-B9D6-AC2E6C8040CC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75E95FF-336B-40C7-8D10-FB0D61A7E511}"/>
              </a:ext>
            </a:extLst>
          </p:cNvPr>
          <p:cNvGrpSpPr/>
          <p:nvPr/>
        </p:nvGrpSpPr>
        <p:grpSpPr>
          <a:xfrm>
            <a:off x="1521112" y="1513659"/>
            <a:ext cx="10533032" cy="1511617"/>
            <a:chOff x="1537048" y="1513659"/>
            <a:chExt cx="10533032" cy="15116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93852-BB1F-4FE8-93B1-049A7B3742E5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4C1970-6692-4A98-B536-0C34A980B161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01AF65-E35B-4B16-8583-98A75483D56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071086-EAEF-4830-9D0D-243FEDE9654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3F028-4B41-4D06-97CB-A0C473C34A22}"/>
              </a:ext>
            </a:extLst>
          </p:cNvPr>
          <p:cNvGrpSpPr/>
          <p:nvPr/>
        </p:nvGrpSpPr>
        <p:grpSpPr>
          <a:xfrm>
            <a:off x="1521112" y="3334438"/>
            <a:ext cx="10533032" cy="1511617"/>
            <a:chOff x="1537048" y="1513659"/>
            <a:chExt cx="10533032" cy="151161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71B266-D912-409C-B4C0-85E0FCA9451F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0ED85-D064-4325-8301-EF79D5D5B326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33AA15-CAC6-4C22-BD50-5B90E555734C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2F2D36-2D05-4B4B-B3F4-587095A97D34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857E59-B594-4359-92E2-B5A7C9B352D8}"/>
              </a:ext>
            </a:extLst>
          </p:cNvPr>
          <p:cNvGrpSpPr/>
          <p:nvPr/>
        </p:nvGrpSpPr>
        <p:grpSpPr>
          <a:xfrm>
            <a:off x="1521112" y="5195857"/>
            <a:ext cx="10533032" cy="1511617"/>
            <a:chOff x="1537048" y="1513659"/>
            <a:chExt cx="10533032" cy="15116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95DEA4-5B90-4295-9E17-99A4C71B88FF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101923-6978-4C36-AB89-B970EF3F165E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2C8523-879F-4932-AFE5-8D2C2580439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2853C-0ADD-4F3E-B386-7336E0FABDBE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7D1F45-40A3-429E-88AC-E08924F96DCF}"/>
              </a:ext>
            </a:extLst>
          </p:cNvPr>
          <p:cNvGrpSpPr/>
          <p:nvPr/>
        </p:nvGrpSpPr>
        <p:grpSpPr>
          <a:xfrm>
            <a:off x="1688785" y="2047946"/>
            <a:ext cx="9652000" cy="1044000"/>
            <a:chOff x="1866900" y="1511299"/>
            <a:chExt cx="9652000" cy="1155699"/>
          </a:xfrm>
          <a:solidFill>
            <a:schemeClr val="accent3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C110ABE-6240-4514-82E5-998A8B9E38F9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96E5733-FDDF-42E9-BB7D-554FFDD4455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2ACAF2-8E51-44C7-B97A-C68808D309D4}"/>
              </a:ext>
            </a:extLst>
          </p:cNvPr>
          <p:cNvSpPr txBox="1"/>
          <p:nvPr/>
        </p:nvSpPr>
        <p:spPr>
          <a:xfrm>
            <a:off x="2053801" y="2256089"/>
            <a:ext cx="41710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DE4A81-A6F0-42F4-B41D-EA1313B24A0B}"/>
              </a:ext>
            </a:extLst>
          </p:cNvPr>
          <p:cNvSpPr txBox="1"/>
          <p:nvPr/>
        </p:nvSpPr>
        <p:spPr>
          <a:xfrm>
            <a:off x="3355579" y="2243014"/>
            <a:ext cx="3486852" cy="64633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244004-7E57-4B6F-937B-DD35B4C62270}"/>
              </a:ext>
            </a:extLst>
          </p:cNvPr>
          <p:cNvSpPr/>
          <p:nvPr/>
        </p:nvSpPr>
        <p:spPr>
          <a:xfrm>
            <a:off x="1688785" y="3367447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21700-68F8-44F1-81E1-427FD68DE77D}"/>
              </a:ext>
            </a:extLst>
          </p:cNvPr>
          <p:cNvSpPr/>
          <p:nvPr/>
        </p:nvSpPr>
        <p:spPr>
          <a:xfrm>
            <a:off x="3098485" y="3367447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2971BF-243E-4413-8375-502B31C92A0E}"/>
              </a:ext>
            </a:extLst>
          </p:cNvPr>
          <p:cNvSpPr txBox="1"/>
          <p:nvPr/>
        </p:nvSpPr>
        <p:spPr>
          <a:xfrm>
            <a:off x="2012336" y="3554327"/>
            <a:ext cx="521298" cy="7078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E1B12B-AF4D-44EA-8A36-36FB903A3A4F}"/>
              </a:ext>
            </a:extLst>
          </p:cNvPr>
          <p:cNvSpPr txBox="1"/>
          <p:nvPr/>
        </p:nvSpPr>
        <p:spPr>
          <a:xfrm>
            <a:off x="3355579" y="3541252"/>
            <a:ext cx="3486852" cy="6463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5A55E2-3D68-41B5-A268-81011F50660E}"/>
              </a:ext>
            </a:extLst>
          </p:cNvPr>
          <p:cNvSpPr/>
          <p:nvPr/>
        </p:nvSpPr>
        <p:spPr>
          <a:xfrm>
            <a:off x="1688785" y="4686948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785AF8-E605-4660-BE2C-C71243F96BC9}"/>
              </a:ext>
            </a:extLst>
          </p:cNvPr>
          <p:cNvSpPr/>
          <p:nvPr/>
        </p:nvSpPr>
        <p:spPr>
          <a:xfrm>
            <a:off x="3098485" y="4686948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5EB2C9-9EFF-4D87-B2F3-F3CCDA154CD0}"/>
              </a:ext>
            </a:extLst>
          </p:cNvPr>
          <p:cNvSpPr txBox="1"/>
          <p:nvPr/>
        </p:nvSpPr>
        <p:spPr>
          <a:xfrm>
            <a:off x="2011535" y="4873828"/>
            <a:ext cx="522900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D2B57-ECEB-4A36-9161-E6DF5CA8CD54}"/>
              </a:ext>
            </a:extLst>
          </p:cNvPr>
          <p:cNvSpPr txBox="1"/>
          <p:nvPr/>
        </p:nvSpPr>
        <p:spPr>
          <a:xfrm>
            <a:off x="3355579" y="4860753"/>
            <a:ext cx="3486852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118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D4EC0C-E2DC-4EAE-AB93-4B885EA2D0D2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0F4E97-4F6B-419A-A8DA-D5E0E4E58B70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D4ACBF-70A7-4263-BAB2-0940EFB06173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37384B-050D-4EA6-BE73-0BFC1A5484C1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039E0F-1481-4FE9-943F-B209453418C4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71A000-AAC8-4958-8E6B-92DDD5268F55}"/>
              </a:ext>
            </a:extLst>
          </p:cNvPr>
          <p:cNvSpPr txBox="1"/>
          <p:nvPr/>
        </p:nvSpPr>
        <p:spPr>
          <a:xfrm>
            <a:off x="3448237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A4BF8F-B606-4AAB-8891-593AEBA1A191}"/>
              </a:ext>
            </a:extLst>
          </p:cNvPr>
          <p:cNvSpPr txBox="1"/>
          <p:nvPr/>
        </p:nvSpPr>
        <p:spPr>
          <a:xfrm>
            <a:off x="6202059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96A1DD-AE7B-4656-B8D4-250943FEC6D9}"/>
              </a:ext>
            </a:extLst>
          </p:cNvPr>
          <p:cNvSpPr txBox="1"/>
          <p:nvPr/>
        </p:nvSpPr>
        <p:spPr>
          <a:xfrm>
            <a:off x="8955881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D8DEF-94CF-4D82-AB55-41A1AECA3E18}"/>
              </a:ext>
            </a:extLst>
          </p:cNvPr>
          <p:cNvSpPr txBox="1"/>
          <p:nvPr/>
        </p:nvSpPr>
        <p:spPr>
          <a:xfrm>
            <a:off x="1687083" y="189529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206D1-561F-4DF7-92CF-9DD64A6A7C4A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91BDC3-3B5D-4087-9036-342DCFBE09DA}"/>
              </a:ext>
            </a:extLst>
          </p:cNvPr>
          <p:cNvSpPr txBox="1"/>
          <p:nvPr/>
        </p:nvSpPr>
        <p:spPr>
          <a:xfrm>
            <a:off x="4445640" y="18952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249E79-EA5B-4625-9C8B-3ADF62CDC67E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001D0-3A9A-4165-A570-15F97A4B97B4}"/>
              </a:ext>
            </a:extLst>
          </p:cNvPr>
          <p:cNvSpPr txBox="1"/>
          <p:nvPr/>
        </p:nvSpPr>
        <p:spPr>
          <a:xfrm>
            <a:off x="7204197" y="189529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BD9DDEA-E651-4AD1-87D8-54D0F7CA7B1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7B1A25-2550-4092-963A-42A84360194E}"/>
              </a:ext>
            </a:extLst>
          </p:cNvPr>
          <p:cNvSpPr txBox="1"/>
          <p:nvPr/>
        </p:nvSpPr>
        <p:spPr>
          <a:xfrm>
            <a:off x="9952121" y="1895292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51697D-D01E-49FA-B9EF-18AABCB01884}"/>
              </a:ext>
            </a:extLst>
          </p:cNvPr>
          <p:cNvSpPr txBox="1"/>
          <p:nvPr/>
        </p:nvSpPr>
        <p:spPr>
          <a:xfrm>
            <a:off x="1368762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4D30F-381D-4C68-A012-A6DDBEC005FE}"/>
              </a:ext>
            </a:extLst>
          </p:cNvPr>
          <p:cNvSpPr txBox="1"/>
          <p:nvPr/>
        </p:nvSpPr>
        <p:spPr>
          <a:xfrm>
            <a:off x="4127320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8E51F-AFE7-4EDA-9204-075A4EB037FE}"/>
              </a:ext>
            </a:extLst>
          </p:cNvPr>
          <p:cNvSpPr txBox="1"/>
          <p:nvPr/>
        </p:nvSpPr>
        <p:spPr>
          <a:xfrm>
            <a:off x="6885879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BB8EAB-D753-43D0-9A41-509D848CDA21}"/>
              </a:ext>
            </a:extLst>
          </p:cNvPr>
          <p:cNvSpPr txBox="1"/>
          <p:nvPr/>
        </p:nvSpPr>
        <p:spPr>
          <a:xfrm>
            <a:off x="9653985" y="3180428"/>
            <a:ext cx="1682895" cy="214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29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0D0809F-09D7-477F-9E5F-4FB7DD2B2656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F648435-E022-4DBD-A026-D7DB952B9157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3909DBF-2818-40B3-B43E-52B9E57AAD0E}"/>
              </a:ext>
            </a:extLst>
          </p:cNvPr>
          <p:cNvSpPr/>
          <p:nvPr/>
        </p:nvSpPr>
        <p:spPr>
          <a:xfrm>
            <a:off x="1524000" y="405786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79D4E93-B057-49EA-9B24-DFAE1E5E9C12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075F9B-C6FF-4A06-99F7-ECA98255A454}"/>
              </a:ext>
            </a:extLst>
          </p:cNvPr>
          <p:cNvGrpSpPr/>
          <p:nvPr/>
        </p:nvGrpSpPr>
        <p:grpSpPr>
          <a:xfrm>
            <a:off x="5816600" y="3267977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5BB96-E3EB-4275-916D-7691CA3CB485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8EEA6D-35E4-4DCE-BB60-67A66749D540}"/>
                </a:ext>
              </a:extLst>
            </p:cNvPr>
            <p:cNvSpPr txBox="1"/>
            <p:nvPr/>
          </p:nvSpPr>
          <p:spPr>
            <a:xfrm>
              <a:off x="5851539" y="3278444"/>
              <a:ext cx="41549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S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0386B02-E6BF-494C-8199-CBE342DB0800}"/>
              </a:ext>
            </a:extLst>
          </p:cNvPr>
          <p:cNvGrpSpPr/>
          <p:nvPr/>
        </p:nvGrpSpPr>
        <p:grpSpPr>
          <a:xfrm>
            <a:off x="6748498" y="3267977"/>
            <a:ext cx="534121" cy="482600"/>
            <a:chOff x="5793882" y="3267977"/>
            <a:chExt cx="534121" cy="482600"/>
          </a:xfrm>
          <a:solidFill>
            <a:schemeClr val="accent3"/>
          </a:solidFill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7E2C4AC-E2AE-41E5-AE56-9AF9924A0B2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8C8720B-C54A-4EEB-830B-3ED86061CED9}"/>
                </a:ext>
              </a:extLst>
            </p:cNvPr>
            <p:cNvSpPr txBox="1"/>
            <p:nvPr/>
          </p:nvSpPr>
          <p:spPr>
            <a:xfrm>
              <a:off x="5793882" y="3278444"/>
              <a:ext cx="534121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W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3CDF41A-DFB5-40EA-A503-3D403ED8CC62}"/>
              </a:ext>
            </a:extLst>
          </p:cNvPr>
          <p:cNvGrpSpPr/>
          <p:nvPr/>
        </p:nvGrpSpPr>
        <p:grpSpPr>
          <a:xfrm>
            <a:off x="5814803" y="4167560"/>
            <a:ext cx="483245" cy="482600"/>
            <a:chOff x="5818495" y="3267977"/>
            <a:chExt cx="483245" cy="482600"/>
          </a:xfrm>
          <a:solidFill>
            <a:schemeClr val="accent3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E278C2E-FABC-4745-92B0-7B5A5495FBC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DF4DCE7-0A79-4EDE-84FC-A0991057F98D}"/>
                </a:ext>
              </a:extLst>
            </p:cNvPr>
            <p:cNvSpPr txBox="1"/>
            <p:nvPr/>
          </p:nvSpPr>
          <p:spPr>
            <a:xfrm>
              <a:off x="5818495" y="3278444"/>
              <a:ext cx="47641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chemeClr val="bg1"/>
                  </a:solidFill>
                </a:rPr>
                <a:t>O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56C4918-2189-4C97-ADA0-0D46BE109DEF}"/>
              </a:ext>
            </a:extLst>
          </p:cNvPr>
          <p:cNvGrpSpPr/>
          <p:nvPr/>
        </p:nvGrpSpPr>
        <p:grpSpPr>
          <a:xfrm>
            <a:off x="6772604" y="4167559"/>
            <a:ext cx="482600" cy="482600"/>
            <a:chOff x="5819140" y="3267977"/>
            <a:chExt cx="482600" cy="482600"/>
          </a:xfrm>
          <a:solidFill>
            <a:schemeClr val="accent3"/>
          </a:solidFill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009E03-0AAC-44D7-B373-73FBD155825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30FA897-593D-4692-87C4-5384525A5033}"/>
                </a:ext>
              </a:extLst>
            </p:cNvPr>
            <p:cNvSpPr txBox="1"/>
            <p:nvPr/>
          </p:nvSpPr>
          <p:spPr>
            <a:xfrm>
              <a:off x="5833906" y="3278444"/>
              <a:ext cx="41710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chemeClr val="bg1"/>
                  </a:solidFill>
                </a:rPr>
                <a:t>T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576638-847A-4263-9904-7A425CA4C45A}"/>
              </a:ext>
            </a:extLst>
          </p:cNvPr>
          <p:cNvSpPr txBox="1"/>
          <p:nvPr/>
        </p:nvSpPr>
        <p:spPr>
          <a:xfrm>
            <a:off x="1749870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E40BFE-FD1C-43A2-8954-0363B9DC20AD}"/>
              </a:ext>
            </a:extLst>
          </p:cNvPr>
          <p:cNvSpPr txBox="1"/>
          <p:nvPr/>
        </p:nvSpPr>
        <p:spPr>
          <a:xfrm>
            <a:off x="9243746" y="188600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B178E4-0744-4892-BAE4-9BD4E7FD06DB}"/>
              </a:ext>
            </a:extLst>
          </p:cNvPr>
          <p:cNvSpPr txBox="1"/>
          <p:nvPr/>
        </p:nvSpPr>
        <p:spPr>
          <a:xfrm>
            <a:off x="1749870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C0E1D8E-0944-4B85-9E40-1FFA64FF0225}"/>
              </a:ext>
            </a:extLst>
          </p:cNvPr>
          <p:cNvSpPr txBox="1"/>
          <p:nvPr/>
        </p:nvSpPr>
        <p:spPr>
          <a:xfrm>
            <a:off x="9243746" y="431827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51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7A20F1-B9C9-4A9D-ACDC-060CD6366AE6}"/>
              </a:ext>
            </a:extLst>
          </p:cNvPr>
          <p:cNvCxnSpPr/>
          <p:nvPr/>
        </p:nvCxnSpPr>
        <p:spPr>
          <a:xfrm>
            <a:off x="6098440" y="2878015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74BB1D-F7CA-4BDB-8533-AB3497A01723}"/>
              </a:ext>
            </a:extLst>
          </p:cNvPr>
          <p:cNvCxnSpPr/>
          <p:nvPr/>
        </p:nvCxnSpPr>
        <p:spPr>
          <a:xfrm flipH="1">
            <a:off x="4792403" y="4078181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E100D2-7CDB-406D-9995-7B1FBA52AFFE}"/>
              </a:ext>
            </a:extLst>
          </p:cNvPr>
          <p:cNvCxnSpPr/>
          <p:nvPr/>
        </p:nvCxnSpPr>
        <p:spPr>
          <a:xfrm>
            <a:off x="6127464" y="4078178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BB90255-BE5E-4437-905B-B33BC215589D}"/>
              </a:ext>
            </a:extLst>
          </p:cNvPr>
          <p:cNvSpPr/>
          <p:nvPr/>
        </p:nvSpPr>
        <p:spPr>
          <a:xfrm>
            <a:off x="3560349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81204A8-FD65-4A68-8CD7-D2BDBCF2E3C9}"/>
              </a:ext>
            </a:extLst>
          </p:cNvPr>
          <p:cNvSpPr/>
          <p:nvPr/>
        </p:nvSpPr>
        <p:spPr>
          <a:xfrm>
            <a:off x="5216617" y="1128403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D945FF-A6F3-47A6-970D-DBBA211FE47C}"/>
              </a:ext>
            </a:extLst>
          </p:cNvPr>
          <p:cNvSpPr/>
          <p:nvPr/>
        </p:nvSpPr>
        <p:spPr>
          <a:xfrm>
            <a:off x="6975383" y="4284536"/>
            <a:ext cx="1758766" cy="17587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E279-63C1-4763-B4BB-5446A9E27DE8}"/>
              </a:ext>
            </a:extLst>
          </p:cNvPr>
          <p:cNvSpPr txBox="1"/>
          <p:nvPr/>
        </p:nvSpPr>
        <p:spPr>
          <a:xfrm>
            <a:off x="5760361" y="1647529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D1904F-E0A1-4966-9B62-1EE652C3ACE4}"/>
              </a:ext>
            </a:extLst>
          </p:cNvPr>
          <p:cNvSpPr txBox="1"/>
          <p:nvPr/>
        </p:nvSpPr>
        <p:spPr>
          <a:xfrm>
            <a:off x="4126986" y="4813009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58A13-078F-4541-B0A9-630C6E910839}"/>
              </a:ext>
            </a:extLst>
          </p:cNvPr>
          <p:cNvSpPr txBox="1"/>
          <p:nvPr/>
        </p:nvSpPr>
        <p:spPr>
          <a:xfrm>
            <a:off x="7502746" y="4814705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174033-F71D-4F1B-9C51-545F06A98290}"/>
              </a:ext>
            </a:extLst>
          </p:cNvPr>
          <p:cNvGrpSpPr/>
          <p:nvPr/>
        </p:nvGrpSpPr>
        <p:grpSpPr>
          <a:xfrm>
            <a:off x="474868" y="4226283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A8B215-AB08-4A21-A581-C95A823DD913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2515F6-A88E-4AEE-B4B2-C159346E349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9232ED-A51D-44A5-8440-0DDD10E3E669}"/>
              </a:ext>
            </a:extLst>
          </p:cNvPr>
          <p:cNvGrpSpPr/>
          <p:nvPr/>
        </p:nvGrpSpPr>
        <p:grpSpPr>
          <a:xfrm>
            <a:off x="8961204" y="4192473"/>
            <a:ext cx="2858426" cy="1942892"/>
            <a:chOff x="281014" y="4235821"/>
            <a:chExt cx="2858426" cy="194289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02FC79-0928-4A20-9863-1DF5776B43CD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E340B1-ABE6-4F6B-9E7F-BDBF8F281458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92D9B7-C7C3-473C-9DDF-F77D98B491F8}"/>
              </a:ext>
            </a:extLst>
          </p:cNvPr>
          <p:cNvGrpSpPr/>
          <p:nvPr/>
        </p:nvGrpSpPr>
        <p:grpSpPr>
          <a:xfrm>
            <a:off x="7253476" y="1037301"/>
            <a:ext cx="2858426" cy="1942892"/>
            <a:chOff x="281014" y="4235821"/>
            <a:chExt cx="2858426" cy="19428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B9321-E9AC-4698-9D6A-1068CE20D6B9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B9F7060-C90B-49CE-A044-1EAFF80E3A1A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3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29712809-CD7C-42B2-B9A4-B1049624D73D}"/>
              </a:ext>
            </a:extLst>
          </p:cNvPr>
          <p:cNvSpPr/>
          <p:nvPr/>
        </p:nvSpPr>
        <p:spPr>
          <a:xfrm>
            <a:off x="6932401" y="962897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7575FC7-1759-446F-92AD-BB4124F9E8A1}"/>
              </a:ext>
            </a:extLst>
          </p:cNvPr>
          <p:cNvSpPr/>
          <p:nvPr/>
        </p:nvSpPr>
        <p:spPr>
          <a:xfrm>
            <a:off x="1140968" y="2046605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2BC47AE-5042-407B-AC35-86DFBCD6821C}"/>
              </a:ext>
            </a:extLst>
          </p:cNvPr>
          <p:cNvSpPr/>
          <p:nvPr/>
        </p:nvSpPr>
        <p:spPr>
          <a:xfrm>
            <a:off x="1046480" y="1987550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5BE4D4-044D-4303-B0A1-E96DDA69C90B}"/>
              </a:ext>
            </a:extLst>
          </p:cNvPr>
          <p:cNvSpPr/>
          <p:nvPr/>
        </p:nvSpPr>
        <p:spPr>
          <a:xfrm>
            <a:off x="4896867" y="2052510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FB0BF0-FF15-43A8-8A1B-EA8835E9914E}"/>
              </a:ext>
            </a:extLst>
          </p:cNvPr>
          <p:cNvSpPr/>
          <p:nvPr/>
        </p:nvSpPr>
        <p:spPr>
          <a:xfrm>
            <a:off x="4802379" y="1993455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BAD24C-5F87-47FD-8B84-0A22B88E77E8}"/>
              </a:ext>
            </a:extLst>
          </p:cNvPr>
          <p:cNvSpPr/>
          <p:nvPr/>
        </p:nvSpPr>
        <p:spPr>
          <a:xfrm>
            <a:off x="8652765" y="2058416"/>
            <a:ext cx="3023615" cy="3023615"/>
          </a:xfrm>
          <a:prstGeom prst="ellipse">
            <a:avLst/>
          </a:prstGeom>
          <a:pattFill prst="pct50">
            <a:fgClr>
              <a:schemeClr val="accent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E948FF1-B6A3-4EAF-91CB-35753A12EAA1}"/>
              </a:ext>
            </a:extLst>
          </p:cNvPr>
          <p:cNvSpPr/>
          <p:nvPr/>
        </p:nvSpPr>
        <p:spPr>
          <a:xfrm>
            <a:off x="8558277" y="1999361"/>
            <a:ext cx="3023615" cy="30236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0FDFD3-B07C-42C3-81D8-5D27DA3D1D6E}"/>
              </a:ext>
            </a:extLst>
          </p:cNvPr>
          <p:cNvCxnSpPr/>
          <p:nvPr/>
        </p:nvCxnSpPr>
        <p:spPr>
          <a:xfrm>
            <a:off x="9859516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FE4740C-E49A-48C8-A99B-9EC9B71032CC}"/>
              </a:ext>
            </a:extLst>
          </p:cNvPr>
          <p:cNvSpPr txBox="1"/>
          <p:nvPr/>
        </p:nvSpPr>
        <p:spPr>
          <a:xfrm>
            <a:off x="9089335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E63F42-C4E8-4359-99E5-5EEE1A738504}"/>
              </a:ext>
            </a:extLst>
          </p:cNvPr>
          <p:cNvCxnSpPr/>
          <p:nvPr/>
        </p:nvCxnSpPr>
        <p:spPr>
          <a:xfrm>
            <a:off x="6103618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DD1D715-BAA2-493F-A7AC-22A2884F5D95}"/>
              </a:ext>
            </a:extLst>
          </p:cNvPr>
          <p:cNvSpPr txBox="1"/>
          <p:nvPr/>
        </p:nvSpPr>
        <p:spPr>
          <a:xfrm>
            <a:off x="5333437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9E1412-EBAF-4A56-95D8-1A9DFBA784BD}"/>
              </a:ext>
            </a:extLst>
          </p:cNvPr>
          <p:cNvCxnSpPr/>
          <p:nvPr/>
        </p:nvCxnSpPr>
        <p:spPr>
          <a:xfrm>
            <a:off x="2347719" y="5555549"/>
            <a:ext cx="51562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DAE596-5D40-4FB6-8E12-658938B88283}"/>
              </a:ext>
            </a:extLst>
          </p:cNvPr>
          <p:cNvSpPr txBox="1"/>
          <p:nvPr/>
        </p:nvSpPr>
        <p:spPr>
          <a:xfrm>
            <a:off x="1577538" y="5637147"/>
            <a:ext cx="2055987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pic>
        <p:nvPicPr>
          <p:cNvPr id="7" name="그래픽 6" descr="광고">
            <a:extLst>
              <a:ext uri="{FF2B5EF4-FFF2-40B4-BE49-F238E27FC236}">
                <a16:creationId xmlns:a16="http://schemas.microsoft.com/office/drawing/2014/main" id="{6DA1555B-2C01-4A46-AA53-32FC4A82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778" y="2727243"/>
            <a:ext cx="1627126" cy="1627126"/>
          </a:xfrm>
          <a:prstGeom prst="rect">
            <a:avLst/>
          </a:prstGeom>
        </p:spPr>
      </p:pic>
      <p:pic>
        <p:nvPicPr>
          <p:cNvPr id="9" name="그래픽 8" descr="비행기">
            <a:extLst>
              <a:ext uri="{FF2B5EF4-FFF2-40B4-BE49-F238E27FC236}">
                <a16:creationId xmlns:a16="http://schemas.microsoft.com/office/drawing/2014/main" id="{DC088FA2-102B-4C77-85CE-EFBDA6FF8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454" y="2773835"/>
            <a:ext cx="1533941" cy="1533941"/>
          </a:xfrm>
          <a:prstGeom prst="rect">
            <a:avLst/>
          </a:prstGeom>
        </p:spPr>
      </p:pic>
      <p:pic>
        <p:nvPicPr>
          <p:cNvPr id="11" name="그래픽 10" descr="흡기 방식">
            <a:extLst>
              <a:ext uri="{FF2B5EF4-FFF2-40B4-BE49-F238E27FC236}">
                <a16:creationId xmlns:a16="http://schemas.microsoft.com/office/drawing/2014/main" id="{89D3D6CA-8F16-460A-BB9B-C7E9E7D81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5929" y="2550286"/>
            <a:ext cx="1898142" cy="18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4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2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1199037" y="1428801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graphicFrame>
        <p:nvGraphicFramePr>
          <p:cNvPr id="29" name="차트 28">
            <a:extLst>
              <a:ext uri="{FF2B5EF4-FFF2-40B4-BE49-F238E27FC236}">
                <a16:creationId xmlns:a16="http://schemas.microsoft.com/office/drawing/2014/main" id="{0D0F6850-EDF7-4C37-A38C-B5DE849902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562617"/>
              </p:ext>
            </p:extLst>
          </p:nvPr>
        </p:nvGraphicFramePr>
        <p:xfrm>
          <a:off x="6843869" y="1658216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DD1FF51-32F3-4AEB-939D-8FE21A705B25}"/>
              </a:ext>
            </a:extLst>
          </p:cNvPr>
          <p:cNvSpPr txBox="1"/>
          <p:nvPr/>
        </p:nvSpPr>
        <p:spPr>
          <a:xfrm>
            <a:off x="1530534" y="426340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8D5FE-8130-423E-B6AD-2313E9427DDB}"/>
              </a:ext>
            </a:extLst>
          </p:cNvPr>
          <p:cNvSpPr txBox="1"/>
          <p:nvPr/>
        </p:nvSpPr>
        <p:spPr>
          <a:xfrm>
            <a:off x="1548087" y="2020845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658679" y="1794531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AEBF8B-3A69-46EF-A367-936B6CC19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4F486E-54F4-404F-83B6-9BFBEFE979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645650" y="2345306"/>
            <a:ext cx="4900701" cy="1886168"/>
            <a:chOff x="3645650" y="2611120"/>
            <a:chExt cx="4900701" cy="18861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645650" y="2611120"/>
              <a:ext cx="490070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1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19B8E5-CFE9-471E-8A1D-3A61E42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59857"/>
              </p:ext>
            </p:extLst>
          </p:nvPr>
        </p:nvGraphicFramePr>
        <p:xfrm>
          <a:off x="1199037" y="161230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3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8141F67D-CE1B-4F01-8277-5FCF4D662548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9F4C029E-9EFE-472A-A2F7-E6ECFA32B5D6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EFA512E6-73E8-4169-9574-76CA09BF935B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B599B56D-CCEB-4DB6-B7E0-D893E03E9A4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84735E0C-A406-4B74-A5D0-82CD22FB4D16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299CC1B-8BB5-453B-AF66-958C0CC840D8}"/>
              </a:ext>
            </a:extLst>
          </p:cNvPr>
          <p:cNvSpPr txBox="1"/>
          <p:nvPr/>
        </p:nvSpPr>
        <p:spPr>
          <a:xfrm>
            <a:off x="5515662" y="189271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남북국시대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E41927-7091-4107-9B37-F126541B3F87}"/>
              </a:ext>
            </a:extLst>
          </p:cNvPr>
          <p:cNvSpPr txBox="1"/>
          <p:nvPr/>
        </p:nvSpPr>
        <p:spPr>
          <a:xfrm>
            <a:off x="4683235" y="3799039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삼국 시대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DDDE1AE7-B00D-4F2D-AD58-EBC751305D5C}"/>
              </a:ext>
            </a:extLst>
          </p:cNvPr>
          <p:cNvSpPr txBox="1"/>
          <p:nvPr/>
        </p:nvSpPr>
        <p:spPr>
          <a:xfrm>
            <a:off x="3462507" y="1892711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err="1"/>
              <a:t>원삼국</a:t>
            </a:r>
            <a:r>
              <a:rPr lang="ko-KR" altLang="en-US" sz="2000" dirty="0"/>
              <a:t> 시대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8B5DF3F-8DCA-408B-8F2C-414D4E75BF2D}"/>
              </a:ext>
            </a:extLst>
          </p:cNvPr>
          <p:cNvSpPr txBox="1"/>
          <p:nvPr/>
        </p:nvSpPr>
        <p:spPr>
          <a:xfrm>
            <a:off x="1885751" y="3785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고조선 시대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9F04A3D-CFBC-4846-A4BB-1FA6FF6997F8}"/>
              </a:ext>
            </a:extLst>
          </p:cNvPr>
          <p:cNvSpPr txBox="1"/>
          <p:nvPr/>
        </p:nvSpPr>
        <p:spPr>
          <a:xfrm>
            <a:off x="1028700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선사 시대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FBABAF3-F241-4F91-920D-B797CE12B46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FCEDE14D-5635-472A-8C66-810E71348FF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D43955ED-C3AD-4AAB-891B-18625227C05D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A5C40A7D-6E20-4341-90E9-4253596979F6}"/>
              </a:ext>
            </a:extLst>
          </p:cNvPr>
          <p:cNvSpPr txBox="1"/>
          <p:nvPr/>
        </p:nvSpPr>
        <p:spPr>
          <a:xfrm>
            <a:off x="8116734" y="189271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조선 시대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AFA2813-0899-457B-8951-56A135BBAB8E}"/>
              </a:ext>
            </a:extLst>
          </p:cNvPr>
          <p:cNvSpPr txBox="1"/>
          <p:nvPr/>
        </p:nvSpPr>
        <p:spPr>
          <a:xfrm>
            <a:off x="7407158" y="37735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고려 시대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2943B086-CE0F-4D20-BE6C-18A8E0035B90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06A838DA-F420-45E5-BAC5-6770B69EB100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E269429D-DEDA-4653-81DF-01BD2FCA231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AE14358-B1AD-4070-939B-6DF69D6AECC6}"/>
              </a:ext>
            </a:extLst>
          </p:cNvPr>
          <p:cNvSpPr txBox="1"/>
          <p:nvPr/>
        </p:nvSpPr>
        <p:spPr>
          <a:xfrm>
            <a:off x="10143669" y="1892711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현대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CB32046-11D7-403E-A9AB-3801E2394843}"/>
              </a:ext>
            </a:extLst>
          </p:cNvPr>
          <p:cNvSpPr txBox="1"/>
          <p:nvPr/>
        </p:nvSpPr>
        <p:spPr>
          <a:xfrm>
            <a:off x="9434093" y="376713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/>
              <a:t>식민지 시대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851E899-6D5C-4CD5-B9EA-40197DC10E16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봅니다</a:t>
            </a:r>
          </a:p>
        </p:txBody>
      </p: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2D7088DC-C876-42F0-B5B9-56430481C634}"/>
              </a:ext>
            </a:extLst>
          </p:cNvPr>
          <p:cNvGrpSpPr/>
          <p:nvPr/>
        </p:nvGrpSpPr>
        <p:grpSpPr>
          <a:xfrm>
            <a:off x="7381758" y="5260448"/>
            <a:ext cx="2052335" cy="1172395"/>
            <a:chOff x="-1743850" y="4073719"/>
            <a:chExt cx="2052335" cy="1172395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D857AD39-8645-49C0-AD53-BD61DBC116D1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122954AD-BAB2-4EAF-B7B1-B483F7564885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6CC91C26-D358-470E-8C76-94A94E48453C}"/>
              </a:ext>
            </a:extLst>
          </p:cNvPr>
          <p:cNvGrpSpPr/>
          <p:nvPr/>
        </p:nvGrpSpPr>
        <p:grpSpPr>
          <a:xfrm>
            <a:off x="4770583" y="5272045"/>
            <a:ext cx="2593980" cy="1172395"/>
            <a:chOff x="-1743850" y="4073719"/>
            <a:chExt cx="2593980" cy="117239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450B9F7-3CC1-43DE-A62D-A3EFDBD3D79D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D2BF4CB-FDC8-4929-88C5-7C2DE1614AC6}"/>
                </a:ext>
              </a:extLst>
            </p:cNvPr>
            <p:cNvSpPr txBox="1"/>
            <p:nvPr/>
          </p:nvSpPr>
          <p:spPr>
            <a:xfrm>
              <a:off x="-1743850" y="4415117"/>
              <a:ext cx="2593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이름과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내 하나에 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AAB8DD97-78B4-4131-8793-F7730A47CBD3}"/>
              </a:ext>
            </a:extLst>
          </p:cNvPr>
          <p:cNvGrpSpPr/>
          <p:nvPr/>
        </p:nvGrpSpPr>
        <p:grpSpPr>
          <a:xfrm>
            <a:off x="9451288" y="5233945"/>
            <a:ext cx="2052335" cy="1172395"/>
            <a:chOff x="-1743850" y="4073719"/>
            <a:chExt cx="2052335" cy="1172395"/>
          </a:xfrm>
        </p:grpSpPr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CF93664A-8E32-4A7B-8A49-E4EBA193CDFA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C9BF9DB-6139-49D5-BC59-4F3FC63B9D1C}"/>
                </a:ext>
              </a:extLst>
            </p:cNvPr>
            <p:cNvSpPr txBox="1"/>
            <p:nvPr/>
          </p:nvSpPr>
          <p:spPr>
            <a:xfrm>
              <a:off x="-1743850" y="4415117"/>
              <a:ext cx="20523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하나에 풀이 무성할 언덕 벌레는 둘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이웃 이네들은 벌써 우는 자랑처럼 불러 듯합니다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003D9E9C-7158-4DB3-8EEB-6D15DFBD1A3E}"/>
              </a:ext>
            </a:extLst>
          </p:cNvPr>
          <p:cNvGrpSpPr/>
          <p:nvPr/>
        </p:nvGrpSpPr>
        <p:grpSpPr>
          <a:xfrm>
            <a:off x="1013608" y="2333409"/>
            <a:ext cx="1957150" cy="987729"/>
            <a:chOff x="-1743850" y="4073719"/>
            <a:chExt cx="1957150" cy="987729"/>
          </a:xfrm>
        </p:grpSpPr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A5B0B83-BA72-41CD-A8FC-BA48632913A5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147EF73-9065-448C-B970-C800FAFD0CF4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CDFB5797-578E-4892-9A0B-5CEB76AF5920}"/>
              </a:ext>
            </a:extLst>
          </p:cNvPr>
          <p:cNvSpPr txBox="1"/>
          <p:nvPr/>
        </p:nvSpPr>
        <p:spPr>
          <a:xfrm>
            <a:off x="3478983" y="2955809"/>
            <a:ext cx="185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2CF64C8-91CC-45C3-AE6C-B5F8420967E1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B672D800-E27E-4BB5-9C3F-62E8E582054B}"/>
              </a:ext>
            </a:extLst>
          </p:cNvPr>
          <p:cNvGrpSpPr/>
          <p:nvPr/>
        </p:nvGrpSpPr>
        <p:grpSpPr>
          <a:xfrm>
            <a:off x="8116734" y="2333409"/>
            <a:ext cx="1875351" cy="987729"/>
            <a:chOff x="-1743850" y="4073719"/>
            <a:chExt cx="1957150" cy="987729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F8DDC60-DAEF-44CA-B5FA-CA82A3D21050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0E1D92D7-2F10-497D-A6C0-7F5A73FF9E4B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BCBA7BB9-6F97-4F78-8785-7531DE17DA0E}"/>
              </a:ext>
            </a:extLst>
          </p:cNvPr>
          <p:cNvGrpSpPr/>
          <p:nvPr/>
        </p:nvGrpSpPr>
        <p:grpSpPr>
          <a:xfrm>
            <a:off x="10175069" y="2333409"/>
            <a:ext cx="1875351" cy="987729"/>
            <a:chOff x="-1743850" y="4073719"/>
            <a:chExt cx="1957150" cy="987729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7D02577-FC1C-4231-B28A-91FC976A9A9B}"/>
                </a:ext>
              </a:extLst>
            </p:cNvPr>
            <p:cNvSpPr txBox="1"/>
            <p:nvPr/>
          </p:nvSpPr>
          <p:spPr>
            <a:xfrm>
              <a:off x="-1726655" y="4073719"/>
              <a:ext cx="193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56B02E0-215C-49C8-83D9-978299388B6A}"/>
                </a:ext>
              </a:extLst>
            </p:cNvPr>
            <p:cNvSpPr txBox="1"/>
            <p:nvPr/>
          </p:nvSpPr>
          <p:spPr>
            <a:xfrm>
              <a:off x="-1743850" y="4415117"/>
              <a:ext cx="19539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프랑시스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가득 버리었습니다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이름을 </a:t>
              </a: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릴케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그러나 까닭이요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까닭입니다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F950745B-5785-4312-8FFC-6E2FA3D7FF04}"/>
              </a:ext>
            </a:extLst>
          </p:cNvPr>
          <p:cNvGrpSpPr/>
          <p:nvPr/>
        </p:nvGrpSpPr>
        <p:grpSpPr>
          <a:xfrm>
            <a:off x="1971404" y="4162025"/>
            <a:ext cx="2437016" cy="762615"/>
            <a:chOff x="1971404" y="4162025"/>
            <a:chExt cx="2437016" cy="762615"/>
          </a:xfrm>
          <a:solidFill>
            <a:schemeClr val="bg1">
              <a:lumMod val="95000"/>
            </a:schemeClr>
          </a:solidFill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74B54EC2-F539-41B6-B904-B634BF3E6E99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BB1FDE8B-887F-4877-92A1-28E7A6710FDE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11CE1E0B-BA8E-4168-8EA7-9F3D78D58917}"/>
              </a:ext>
            </a:extLst>
          </p:cNvPr>
          <p:cNvGrpSpPr/>
          <p:nvPr/>
        </p:nvGrpSpPr>
        <p:grpSpPr>
          <a:xfrm>
            <a:off x="4840345" y="4257474"/>
            <a:ext cx="2437016" cy="962658"/>
            <a:chOff x="1971404" y="4162025"/>
            <a:chExt cx="2437016" cy="762615"/>
          </a:xfrm>
          <a:solidFill>
            <a:schemeClr val="accent3"/>
          </a:solidFill>
        </p:grpSpPr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CC2F833E-19D8-4B1C-B40E-86014B6E433C}"/>
                </a:ext>
              </a:extLst>
            </p:cNvPr>
            <p:cNvSpPr/>
            <p:nvPr/>
          </p:nvSpPr>
          <p:spPr>
            <a:xfrm>
              <a:off x="1971404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7F5D0212-ABC9-4601-88F0-B99D170900F9}"/>
                </a:ext>
              </a:extLst>
            </p:cNvPr>
            <p:cNvSpPr/>
            <p:nvPr/>
          </p:nvSpPr>
          <p:spPr>
            <a:xfrm>
              <a:off x="3235572" y="4162025"/>
              <a:ext cx="1172848" cy="7626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4EFB9931-2DD0-4CFD-9833-5F1DDBF19A79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DF116452-D2D4-4881-B81A-6533E30D0DB0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73624D42-28D5-4AD4-ABE4-DED4D9BC2D06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3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01137ED-6BE4-4085-94FC-AC857E982AA6}"/>
              </a:ext>
            </a:extLst>
          </p:cNvPr>
          <p:cNvGrpSpPr/>
          <p:nvPr/>
        </p:nvGrpSpPr>
        <p:grpSpPr>
          <a:xfrm>
            <a:off x="1393391" y="1409448"/>
            <a:ext cx="10344387" cy="4587816"/>
            <a:chOff x="962743" y="1643128"/>
            <a:chExt cx="10344387" cy="458781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C352937-9BFB-404B-9277-E4491F1501D1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F87A0C6-06A4-4C6A-9048-DF1F4CAE41FD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7F0F62E-C8C8-4D37-8B6A-07DFE3E968FB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F3C24D7-2CFA-4C3E-904F-8BBB0ABB1CC7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91AC09-5A49-4B35-B35E-034F4BB001EB}"/>
                </a:ext>
              </a:extLst>
            </p:cNvPr>
            <p:cNvSpPr txBox="1"/>
            <p:nvPr/>
          </p:nvSpPr>
          <p:spPr>
            <a:xfrm>
              <a:off x="378827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81BDE4-B6AE-4434-A2CB-2871FD79DF2F}"/>
                </a:ext>
              </a:extLst>
            </p:cNvPr>
            <p:cNvSpPr txBox="1"/>
            <p:nvPr/>
          </p:nvSpPr>
          <p:spPr>
            <a:xfrm>
              <a:off x="6514785" y="4814762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6E2F077-1353-4ADD-96B0-9A045E056C56}"/>
                </a:ext>
              </a:extLst>
            </p:cNvPr>
            <p:cNvSpPr txBox="1"/>
            <p:nvPr/>
          </p:nvSpPr>
          <p:spPr>
            <a:xfrm>
              <a:off x="5157379" y="2812177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10700-BB8D-443F-BF71-10B1C8812FF9}"/>
                </a:ext>
              </a:extLst>
            </p:cNvPr>
            <p:cNvSpPr txBox="1"/>
            <p:nvPr/>
          </p:nvSpPr>
          <p:spPr>
            <a:xfrm>
              <a:off x="962743" y="4801918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A669053-E0BF-4354-BC30-182FD2AEF580}"/>
                </a:ext>
              </a:extLst>
            </p:cNvPr>
            <p:cNvSpPr txBox="1"/>
            <p:nvPr/>
          </p:nvSpPr>
          <p:spPr>
            <a:xfrm>
              <a:off x="8674100" y="4801917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31C7F7-A215-42FF-BE76-CBAFF8550AA4}"/>
                </a:ext>
              </a:extLst>
            </p:cNvPr>
            <p:cNvSpPr txBox="1"/>
            <p:nvPr/>
          </p:nvSpPr>
          <p:spPr>
            <a:xfrm>
              <a:off x="7647857" y="2070100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역사를 곧 바이며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풀이 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발휘하기 가슴에 커다란 청춘에서만 그들의 이것이다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눈에 희망의 사랑의 가장 주며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더운지라 가슴에 황금시대다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801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1F5595-4295-4C70-BC35-ADC1BAA35AED}"/>
              </a:ext>
            </a:extLst>
          </p:cNvPr>
          <p:cNvGrpSpPr/>
          <p:nvPr/>
        </p:nvGrpSpPr>
        <p:grpSpPr>
          <a:xfrm>
            <a:off x="1199037" y="1240004"/>
            <a:ext cx="2947543" cy="5183232"/>
            <a:chOff x="1722277" y="1197474"/>
            <a:chExt cx="2947543" cy="5183232"/>
          </a:xfrm>
        </p:grpSpPr>
        <p:sp>
          <p:nvSpPr>
            <p:cNvPr id="8" name="正方形/長方形 13">
              <a:extLst>
                <a:ext uri="{FF2B5EF4-FFF2-40B4-BE49-F238E27FC236}">
                  <a16:creationId xmlns:a16="http://schemas.microsoft.com/office/drawing/2014/main" id="{991DD2B5-2942-46F6-BE36-9AFEE14BB8CB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17">
              <a:extLst>
                <a:ext uri="{FF2B5EF4-FFF2-40B4-BE49-F238E27FC236}">
                  <a16:creationId xmlns:a16="http://schemas.microsoft.com/office/drawing/2014/main" id="{866BB539-3637-4661-A1DD-909534554DD0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テキスト ボックス 18">
              <a:extLst>
                <a:ext uri="{FF2B5EF4-FFF2-40B4-BE49-F238E27FC236}">
                  <a16:creationId xmlns:a16="http://schemas.microsoft.com/office/drawing/2014/main" id="{66EAA1C2-0A1D-4887-AB0E-05705B207154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00C754-98D6-4401-90D7-9FC1CDE8355E}"/>
              </a:ext>
            </a:extLst>
          </p:cNvPr>
          <p:cNvGrpSpPr/>
          <p:nvPr/>
        </p:nvGrpSpPr>
        <p:grpSpPr>
          <a:xfrm>
            <a:off x="4945300" y="1240004"/>
            <a:ext cx="2947543" cy="5183232"/>
            <a:chOff x="1722277" y="1197474"/>
            <a:chExt cx="2947543" cy="5183232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45DB4979-D5F4-4F5D-88FF-ED9D505BEAAD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22E95D72-3C72-4534-9937-92A4C8589CF7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47FE3ACE-EA84-4359-8089-DA7B43E82946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7BBB6E-92CF-448D-B26C-3D6BFCDD9737}"/>
              </a:ext>
            </a:extLst>
          </p:cNvPr>
          <p:cNvGrpSpPr/>
          <p:nvPr/>
        </p:nvGrpSpPr>
        <p:grpSpPr>
          <a:xfrm>
            <a:off x="8691562" y="1240004"/>
            <a:ext cx="2947543" cy="5183232"/>
            <a:chOff x="1722277" y="1197474"/>
            <a:chExt cx="2947543" cy="5183232"/>
          </a:xfrm>
        </p:grpSpPr>
        <p:sp>
          <p:nvSpPr>
            <p:cNvPr id="23" name="正方形/長方形 13">
              <a:extLst>
                <a:ext uri="{FF2B5EF4-FFF2-40B4-BE49-F238E27FC236}">
                  <a16:creationId xmlns:a16="http://schemas.microsoft.com/office/drawing/2014/main" id="{CB728C9B-AC6A-4133-89A7-E6212174B3C4}"/>
                </a:ext>
              </a:extLst>
            </p:cNvPr>
            <p:cNvSpPr/>
            <p:nvPr/>
          </p:nvSpPr>
          <p:spPr>
            <a:xfrm>
              <a:off x="1722277" y="1197474"/>
              <a:ext cx="2947543" cy="33262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17">
              <a:extLst>
                <a:ext uri="{FF2B5EF4-FFF2-40B4-BE49-F238E27FC236}">
                  <a16:creationId xmlns:a16="http://schemas.microsoft.com/office/drawing/2014/main" id="{38DB3BD6-6B29-43C4-B17E-6F3FE1C6280F}"/>
                </a:ext>
              </a:extLst>
            </p:cNvPr>
            <p:cNvSpPr txBox="1"/>
            <p:nvPr/>
          </p:nvSpPr>
          <p:spPr>
            <a:xfrm>
              <a:off x="2129891" y="4682797"/>
              <a:ext cx="2132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소제목을 입력하세요</a:t>
              </a:r>
              <a:endParaRPr kumimoji="1" lang="ja-JP" altLang="en-US" dirty="0">
                <a:latin typeface="나눔스퀘어 Light" panose="020B0600000101010101" pitchFamily="50" charset="-127"/>
                <a:ea typeface="Malgun Gothic" panose="020B0503020000020004" pitchFamily="34" charset="-127"/>
              </a:endParaRPr>
            </a:p>
          </p:txBody>
        </p: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A3B18524-18BE-4204-B330-42EBB5A91340}"/>
                </a:ext>
              </a:extLst>
            </p:cNvPr>
            <p:cNvSpPr txBox="1"/>
            <p:nvPr/>
          </p:nvSpPr>
          <p:spPr>
            <a:xfrm>
              <a:off x="1722277" y="5211155"/>
              <a:ext cx="29475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latin typeface="Arial" panose="020B060402020202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1500s.</a:t>
              </a:r>
              <a:endParaRPr kumimoji="1" lang="ja-JP" altLang="en-US" sz="1400" dirty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3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B6CAC11-0CC1-49F4-9B73-C19621834522}"/>
              </a:ext>
            </a:extLst>
          </p:cNvPr>
          <p:cNvSpPr/>
          <p:nvPr/>
        </p:nvSpPr>
        <p:spPr>
          <a:xfrm>
            <a:off x="1250238" y="1269083"/>
            <a:ext cx="4865274" cy="4827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AE3112AF-8927-4338-B86E-C4709DC07AFB}"/>
              </a:ext>
            </a:extLst>
          </p:cNvPr>
          <p:cNvSpPr txBox="1"/>
          <p:nvPr/>
        </p:nvSpPr>
        <p:spPr>
          <a:xfrm>
            <a:off x="1548087" y="376556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567438B0-9437-44B9-B8A9-0B9CB23C0DBC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9382757A-5DB1-4CC7-8A61-753356B80950}"/>
              </a:ext>
            </a:extLst>
          </p:cNvPr>
          <p:cNvGrpSpPr/>
          <p:nvPr/>
        </p:nvGrpSpPr>
        <p:grpSpPr>
          <a:xfrm>
            <a:off x="6799183" y="1269084"/>
            <a:ext cx="4541574" cy="4833448"/>
            <a:chOff x="6799183" y="1723944"/>
            <a:chExt cx="4541574" cy="4833448"/>
          </a:xfrm>
          <a:solidFill>
            <a:schemeClr val="bg2">
              <a:lumMod val="25000"/>
            </a:schemeClr>
          </a:solidFill>
        </p:grpSpPr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D3C11B6-4D3A-4D9E-9C6A-E136A3888C11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B1DC798-0D01-42DD-BA8B-1B9904FA690A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03193D29-A69A-40C4-AE7C-6A3DE5C5A2B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AF3A1899-571E-426F-A508-0A849B976E6E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5B665B69-8233-4F07-88EE-43D5D8C1B178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2A88E638-B83F-4F66-B67E-0C595E7C8BB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7C63B4B4-C2F2-4CB7-A79C-E3329F31931F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156885FA-E20D-4F35-BEA1-1C3B68A5259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62659431-358C-4F3C-9C9B-ACC722AAC4D8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F722DC81-5520-44E1-8AC8-E42056CF5E59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F101B67B-D757-4D26-8781-BEEFBF5F6457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EE37533-2967-4D43-9487-21D1AC5C7328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A71AE667-BFEA-4432-A8BA-EC3B77E5E6F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4A83E5EE-DF71-4B9E-A7AC-C0F610B1532E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1835B7E9-6432-4161-917A-F716F9A0CF0C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91C6CD38-330F-46B1-ADBD-730D8668A0F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806CD2B7-5415-4A70-91AF-8364DEF39E3A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03F61F81-D6C9-4804-BED5-BE1FD46B2E9A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1719D6D-41A9-4B86-BC15-E82DDA03952E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BE4086B9-728D-45FC-B7E6-ADA5D3182F89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5936192E-A9C1-4D3A-832B-83783C1801CC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3930F1-2B41-4706-AF83-01205C8CE0AB}"/>
              </a:ext>
            </a:extLst>
          </p:cNvPr>
          <p:cNvSpPr txBox="1"/>
          <p:nvPr/>
        </p:nvSpPr>
        <p:spPr>
          <a:xfrm>
            <a:off x="1548087" y="310734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0679B4-0066-461D-93A7-F0A2479FCA29}"/>
              </a:ext>
            </a:extLst>
          </p:cNvPr>
          <p:cNvCxnSpPr>
            <a:cxnSpLocks/>
          </p:cNvCxnSpPr>
          <p:nvPr/>
        </p:nvCxnSpPr>
        <p:spPr>
          <a:xfrm>
            <a:off x="1658679" y="288102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39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テキスト ボックス 3">
            <a:extLst>
              <a:ext uri="{FF2B5EF4-FFF2-40B4-BE49-F238E27FC236}">
                <a16:creationId xmlns:a16="http://schemas.microsoft.com/office/drawing/2014/main" id="{5504EC40-EFFF-4F61-B4E6-2EE0F33FF9A9}"/>
              </a:ext>
            </a:extLst>
          </p:cNvPr>
          <p:cNvSpPr txBox="1"/>
          <p:nvPr/>
        </p:nvSpPr>
        <p:spPr>
          <a:xfrm>
            <a:off x="1199037" y="30552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+mn-ea"/>
              </a:rPr>
              <a:t>제목을 입력하세요</a:t>
            </a:r>
            <a:endParaRPr kumimoji="1" lang="ja-JP" altLang="en-US" sz="3600" spc="-3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90C4F-43BE-496A-B416-E95FCFF0C4FF}"/>
              </a:ext>
            </a:extLst>
          </p:cNvPr>
          <p:cNvSpPr txBox="1"/>
          <p:nvPr/>
        </p:nvSpPr>
        <p:spPr>
          <a:xfrm>
            <a:off x="388437" y="305526"/>
            <a:ext cx="647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Part 3</a:t>
            </a:r>
            <a:endParaRPr lang="ko-KR" altLang="en-US" sz="110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B4007A-34B6-416C-820F-B6BFA0CD27FF}"/>
              </a:ext>
            </a:extLst>
          </p:cNvPr>
          <p:cNvGrpSpPr/>
          <p:nvPr/>
        </p:nvGrpSpPr>
        <p:grpSpPr>
          <a:xfrm>
            <a:off x="488686" y="1230306"/>
            <a:ext cx="11219581" cy="4838958"/>
            <a:chOff x="828674" y="1206872"/>
            <a:chExt cx="11219581" cy="4838958"/>
          </a:xfrm>
          <a:solidFill>
            <a:schemeClr val="bg2">
              <a:lumMod val="25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C045ABD-0504-475A-892B-5B11A7C2AF4D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B3E20D9C-8ED1-4BB7-903C-A7900E687E73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93533FA1-8A91-448A-B70C-EFC6607241A4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707CA5D-1CBB-435D-B229-F2D334823BD0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F0974448-CFD5-4892-94BA-6939EABACCB4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291419D-5367-4D45-8EB0-BCB30F1AABA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0416040-0E13-4DAF-AC67-690356BA81F2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8AD6293-160B-4EC5-8991-CE4CA405433D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47D9400-A4F5-4C0C-8439-F869F8CE514C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FE7921-921B-461B-8F1E-DF4B6964E55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758EBA-D671-44AF-A348-8536D3D1F5A1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5B01C351-E848-443A-8B2F-97C7A6061CBE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C1FFC1D-BFF2-4F75-A109-217AB509D1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CDBCDF34-1A2A-4A02-83B6-03EB2CBB795C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F015E68E-9659-4770-A396-EC411202C6A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D691595-01FC-494E-ADC5-12B7CC6E3AB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9742305A-C5F1-4028-AFAD-A5BCF40828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5D787ED9-12A7-4ADD-9390-0D99C73E1024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C3E56DA-554B-44EF-BAEE-91C1D798E5A1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B15CFA8-FA37-4855-9DF5-4A6769D7B63D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60E79D4-B431-4065-82E5-B49ADC1B4009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0DF31B4B-A81D-45CA-B6C6-0FF587DB774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481E55A-1C8B-4ADB-9160-A3D21BB73ACC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02926835-70F5-4021-8601-74D1104A4CC4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E09DD7D-1806-4345-BF5D-220FD189B5E4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886985BA-EDE1-4BA1-AF63-47483D72AF37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AF750540-860D-46C2-8210-C961B1D2B6D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2CA03223-67E2-4C74-8E3D-6A1B80283A96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A6D42D0-C1B6-46E9-8962-DC19168CD208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9B5341F3-2E53-45B2-BD2B-02B98B299298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F561BB-89AB-4BB5-BBCB-4C57AB3A0DF5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8F3D9B72-92E7-45CA-927C-0A46903EE85F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A87422D8-7831-4ECA-A21D-F0C77D6E96AE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FD459820-A4DB-4F75-880E-74D6B2A9F6BF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D880AB16-67C0-484A-A888-4E9249289247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6702156-4970-4C95-BB0D-2921E893832D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F746A9B-61B7-4C5D-9763-70132A6B6324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7EA82-7AE1-4E14-B65B-976B63D38795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FE51A4F5-62AC-47EB-A978-EBE94C28E7E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86E46EE-5B68-45F0-9C3D-254F503F495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453F539B-32C9-45C9-A2DD-0F2D33FAA79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13165A00-6093-45CF-980C-A9C52DB303E6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C6CB783-E655-4CCF-9D43-EBDAFBA801BF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4EE1C8C-556A-4826-9D4F-9EC22974F121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5F2D9B7C-A2B4-4E10-88E1-94C6A8FFE0B4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D8F4998-4A73-4DCD-B5ED-55D3D4B95F4B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DC873F-030D-4D33-9C62-FCD2B5EDF1A3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E48BCB0B-D4E0-4622-BACC-B1846395AC9D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DFB86C81-E42A-4464-9B8E-11318DA7A84C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AF7670B3-A6AE-48FB-8E83-BE1F614557B4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1859FC2-625D-45B7-AEB4-5E5F9CCD787B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88A466C0-829E-4C98-AA49-117813909F3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30A23B46-BDA3-49A0-82DF-966AE6FD22F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48B7CCAD-E587-470C-A224-1B903A7D22FB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A1BF86-4275-4FBD-ADA2-EDD3535DC228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8E13448-BC43-4A48-B0A2-8A12340059B4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F634000-F15E-427E-823D-D79EB059B1D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33413B7E-2FBB-4911-8E2C-4D2422897E5F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18E0C5-AD5C-4793-A462-50553BCF821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C101AB1-AC06-4C85-97F0-E3191F359064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57A6C331-81F0-496B-A387-DA139B4D73F7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89BA51A-2DAF-4D54-8B81-8033B0A8E39E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2474F63C-EC1F-4DD0-8F97-5BF4B022522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17C66112-C261-443A-B2D6-C32AEB30C2F1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1FCDDDAC-6279-4AD6-A3CB-4CC7991B39B0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CFB3375B-575F-4D7C-AA1F-3EFE9185A86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3FB0EAFC-77E4-4EB5-81DB-2F6D2691570E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46EE5ACD-5E55-4A56-97A1-5FCE6DBA871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BA9D11F4-F3F1-470E-81CC-1A46364A2572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726A4C36-FD1C-4637-BC1B-44397F9CDC39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DFDA1FF1-A0A8-4090-A7AF-77E6DDD439FB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9EF6AC3A-389D-4EFF-838B-2E424313A22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9AC49B5F-0968-43E1-A6EB-353392033D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2A3B8A8-CBFD-41D2-968D-2008C91D0D65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2B31855-22B1-4315-9B7A-A0420004811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CB6F1CCC-ACB0-4CD9-8825-7951C557744E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8D4639A3-BFFA-4052-B5DB-1C2D853525CA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8B58BB99-68B1-45F7-AF16-BB1412589AC2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0B5ED62-56AD-41C7-9327-8F892D1C7569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AF966A7C-4578-4F58-BA94-4A0C9ADDA383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2738903B-6E67-479D-83DD-F7C9DD6DC7F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BE3D906-3A8C-451E-B3DA-85F421F91BA5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7D3BFD0-62B1-4BF5-AF43-9C5F1DDBAC9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A4EA015-483D-4415-9CB4-0FB15637E664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A9E3521-6042-4015-B941-7F3A6E3AEBD2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D6E83908-FFD8-44F9-9B52-89EBDA364C27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AA436DB4-91B5-4BC1-A79A-C318AE3A628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15E0B9E-856A-42CF-B149-0A9DBE605E7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EEA3F946-5A2B-4F0D-B0A2-C769D7E17A84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0AA0D41E-B21C-4466-8EBB-BDC646926906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4CBC226-D294-49F3-96C0-40169960A0A9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A0451BB6-4F25-48A4-89CD-5C1ACD0D4EF5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07EF59-A21C-4677-B334-F729304B3705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C0B2001F-245E-45C3-BB5E-379BEB1EFC9E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FA1D301-70A3-4D17-A22D-42E9D931A818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CF64B1B0-37DB-4C81-BE34-353A8BE29AF3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F2996531-1594-4F87-BB7F-1B46812B8692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70F0E9B4-3639-4027-83F3-B3299A35249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C678C25-2BC0-48C8-9239-A0F181AA7293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B2D6C63C-CA7F-453E-969D-A0CA838C7A38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E80210A-0725-499A-9E88-8F03F98BE40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4ED5525-42F8-496F-B5CF-DE6FA992DC5F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586B20E0-D363-4B28-924C-0B288C69635F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FE2E652-2C80-4902-A317-607D602E2A4B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4991869C-AC66-441E-852A-298D461B7CA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C4AE502-8AAF-4230-A6A0-3555BEB25E1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C6FA6264-B31E-41A5-9430-547B471B9141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228A6D22-2528-4718-86B6-2D8CE75E3FCB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7E928A9B-3F80-4F13-851D-730245FD08C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E4AA2E90-1C22-4232-BBE4-CA5AF15B68EC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199A9A6A-D7D2-4FC0-9121-B964D9A6E43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FD2D15EE-D644-4DA9-9684-B2ADEBFDED5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F2C12E9B-DED9-439F-86FD-5C7E16A0C3DE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D00DCF1D-4C78-4D22-A014-3C35AC800878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A6995AAC-9270-4A7B-900B-7EF04E8ABB8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FC08BA5-D3F6-4248-B1F0-C34F453E816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1B00DFD7-48C1-48FA-A69D-BD7425545148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B3978D32-F15A-4BA4-B286-1643F9A3766F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EFD6A72-80CB-4C77-B201-E6BB959D8E7C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C97BC29C-BFDE-48C8-A396-5FEB4134375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272C2EAB-38DF-4B30-9C6C-9558E56EB28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A97CDE60-3AD1-43BD-8EB6-B3A55DFF155E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BC45F48B-43E2-462C-AF0B-134B7632FF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9678D9C-46BE-4709-BFC4-714824555DAD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1D3DF40-0C84-4E5A-B83C-C92C3A3D5235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1F8DB23C-EBE2-4684-A1E1-D7C16826144C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8C52CA7-7550-4709-A381-886019AB00D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AFACF2C-1BF5-4E85-BEFB-8851B698EA0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4559F713-23E5-4D24-915D-2F14119F78D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D5B94353-46B0-4706-A99C-419B6D99F1FB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27FDD4C-19ED-4C04-BD03-A8EAD3646E20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66BE8A-98CF-4440-A188-AA75615B79E6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AD19E05-8D98-4C26-8F80-725B52BC2245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4BCBC5A-751B-42D1-A948-338A02B576C7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BE8C4826-2FE6-48FD-90AE-EC271B01EEC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ACB7D62F-D5AA-4676-918A-FBC9F4249559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8AC84A4E-686B-4357-A09D-E4FF9B68F03F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19DE589-DEB0-47DB-9A19-99FC49F6834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C86276D3-56F4-4905-8D48-87691058C67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720CA05-6F6A-42BE-B874-7BDE3BCB8219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F52F1741-A448-4A44-B729-4B888E2BC2D2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190E5100-6F58-4DF9-A7AC-2F42E22FBD01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9FDA648-27B6-4D30-B12D-19955C5362E4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EA920127-791D-433D-B89F-E011E4A0950E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6D9F62C-7D33-4451-9707-95FDF57D3B97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1F47688F-A3C6-4957-BE7B-87EC12ECF189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69E53B4E-7DD4-4A3E-AE2E-15152D3F6631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FF4028D8-ADF7-4B2C-8C94-BB9930964B2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0B3438B-6E74-4FE2-B202-3B08E4491402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F7507228-3419-49A0-A2D0-F4DF4523991B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89E9D87A-EAC9-43E3-AB70-D7D20BE6FAE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46A2FFC6-2888-4E3D-B2CC-E723F204099D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7C986A7E-9A35-4E23-87C9-20B09121628A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74CFB58D-3EDF-40A1-B60F-58CC6FE01CFA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EC6D53F9-9AD3-4788-93C3-75F86E01671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7196192B-43EC-4AB9-8C71-B2FAAFB9EF67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F097672-DE42-405A-93FC-4A868DCA86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03579A09-BBEA-48C5-9E37-430FE596E4E5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BB22802-7126-414A-ADDE-61BD5CA474A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BA0EDF12-0470-4686-A037-D1782BE817CD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83095FD5-5410-4D75-97EC-64DB9523B9E4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5E2A949D-4E78-4764-B2CF-B3E926ADC49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28291C0F-86A1-4487-A602-966391030209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3522E6D-F99E-4C13-BBDD-939212FCE0F9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7EB4EEEC-0D4D-47FE-9A24-4E2C7B148D75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C5106169-54AB-4E7F-B5DA-C5E3CD425720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4181EF58-554B-4498-9256-ED54F69C92C8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6210ACA2-E7EE-4FFA-A45C-F8E9018C45BF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F0E0133C-9E8E-4683-907E-86D9BB19D935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F971CC98-59A0-46E8-AB65-D4AC17226392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E271870E-DACF-4197-A843-A43E1EE6BBA8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BE45CDE7-DEA1-4AF4-B021-622C985BE08A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428A4323-7A34-49A6-8A84-2785F1C6EAF8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79DCF093-EA2C-4E96-83FF-C5A63E4F7E69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F69403A-8AF4-4706-88D9-584D1F876C56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4C4F4B7F-8152-44BA-813E-7B2954FBAB1F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0096D46C-792C-4D32-B830-ECBC44BCD260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AED01C51-ED42-44A6-876F-081B30D7A972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A4F75178-F7AC-42B1-8C40-D74A8FD29E5C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7263F733-6268-45CD-AE9C-0A89D847523D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6EE87E27-D1F1-4A66-ACCD-4D269E8F8088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836653A0-5E08-4D14-ADB1-C1F9A2187F48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BA8A49DE-EBF5-4C68-AB27-860D7967027F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3F85425B-3B1F-46EE-83B9-BBA9509E761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B1DBB11C-340D-4DFD-B239-C6530DCC7046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E6A1932E-60F2-444D-B0FE-432677BCFBB6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F91FD85E-4790-44A5-A5B2-07B00B37224F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CACA3821-F65D-49A2-BF60-3D1339D85374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A4C2A9D-6C78-4093-874E-712CF01034E1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E8CFF8B4-3680-47FE-A416-8E667B33F9E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DEBAEA3-4D0F-49FE-9424-274B14A51038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AD4CF02E-1602-43D5-81F0-6969DEA58338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C1830D2-DBA5-438C-8D49-CA1B5667F28B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4E5C72BA-1E7E-4AC3-A53C-CE220A25CD4A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646DBCC3-917A-4AF8-A662-EB73F1D0FC79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57A66A2E-F14B-492A-B46C-536E4F2B0057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7BA6F856-AC05-492E-A239-88422C9A05CD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EF6B6DFC-CE0E-41EF-B13C-62DF50D31E3B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413FF3C5-0A95-4E70-A57D-3D455F590408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64EB972-C2EB-4A4A-B465-C0938237EE0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75C8504B-D55D-4CBF-9598-4A54E5846CC3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67E7A10F-3A23-4BD4-BF1E-11360DE0C34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B8D27746-CF76-4F8E-B557-CBC447DFDF1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D96DAC5A-F6FD-412B-A6AF-635F362E8627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716852-B2F6-463F-8CA0-77B62C2DF65E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3F167A55-AA71-468B-8FB6-F779248F6C4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E2DE41D3-D30D-49CD-A5BC-ECFD8026135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5B36A517-E8F9-42ED-BDEB-222D566D874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6EE9BC71-33EF-48F5-B218-F55DF5F4466B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82B21C80-A18F-48A2-9829-0C508FC8299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105911D-3F29-4EC3-B29D-6F0520C2BB6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40B34B85-7F1C-4630-9398-4FAB68DF5416}"/>
              </a:ext>
            </a:extLst>
          </p:cNvPr>
          <p:cNvSpPr txBox="1"/>
          <p:nvPr/>
        </p:nvSpPr>
        <p:spPr>
          <a:xfrm>
            <a:off x="1163852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73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4071248" y="2651460"/>
            <a:ext cx="404950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11500" b="1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4E83D0-050B-4728-80AB-903D51944219}"/>
              </a:ext>
            </a:extLst>
          </p:cNvPr>
          <p:cNvSpPr txBox="1"/>
          <p:nvPr/>
        </p:nvSpPr>
        <p:spPr>
          <a:xfrm>
            <a:off x="3290585" y="2705725"/>
            <a:ext cx="56108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1771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C4C991-578F-4BCD-B350-5DE404DED7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85EDB20-7049-4DDE-B817-8E0D75156B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CF1C01-2EB1-431E-B5F3-506AD810666A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6A5865-2236-467A-9BE1-2BAFD13B7742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9C319C-1191-4E03-B4D1-4EF745987931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46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83B9C39-5FF0-4587-935B-5742607F97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27AFDA-899A-4A08-9683-3D5B9C7E49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B025F-A559-4C26-A68F-3A85C4E19915}"/>
              </a:ext>
            </a:extLst>
          </p:cNvPr>
          <p:cNvGrpSpPr/>
          <p:nvPr/>
        </p:nvGrpSpPr>
        <p:grpSpPr>
          <a:xfrm>
            <a:off x="3536646" y="2345306"/>
            <a:ext cx="5118710" cy="1886168"/>
            <a:chOff x="3536646" y="2611120"/>
            <a:chExt cx="5118710" cy="18861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45A9C7-3441-4DA3-AF7E-2EB769AAC385}"/>
                </a:ext>
              </a:extLst>
            </p:cNvPr>
            <p:cNvSpPr txBox="1"/>
            <p:nvPr/>
          </p:nvSpPr>
          <p:spPr>
            <a:xfrm>
              <a:off x="3536646" y="2611120"/>
              <a:ext cx="511871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8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996D52-F6E4-4F46-AA7E-7AE3E6966FC0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12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FD09F4-BF1B-49EE-A1B2-0D5C489D4D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81" y="1082512"/>
            <a:ext cx="7315840" cy="4692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C1933-97D4-4252-BB3B-B9DAA291F914}"/>
              </a:ext>
            </a:extLst>
          </p:cNvPr>
          <p:cNvSpPr txBox="1"/>
          <p:nvPr/>
        </p:nvSpPr>
        <p:spPr>
          <a:xfrm>
            <a:off x="935775" y="2828835"/>
            <a:ext cx="103204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Sharing Economy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16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6D8C9B-B51A-4429-ABC4-464D82FEA3B8}"/>
              </a:ext>
            </a:extLst>
          </p:cNvPr>
          <p:cNvSpPr txBox="1"/>
          <p:nvPr/>
        </p:nvSpPr>
        <p:spPr>
          <a:xfrm>
            <a:off x="6096000" y="3105834"/>
            <a:ext cx="3225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뒤로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F8B66B-C7E7-4F70-9EE3-61850CD4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27" y="1468933"/>
            <a:ext cx="3827145" cy="38271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61D4-F46C-46BF-83CE-6CF472301779}"/>
              </a:ext>
            </a:extLst>
          </p:cNvPr>
          <p:cNvSpPr txBox="1"/>
          <p:nvPr/>
        </p:nvSpPr>
        <p:spPr>
          <a:xfrm>
            <a:off x="3413855" y="3105834"/>
            <a:ext cx="2682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하나는 앞</a:t>
            </a:r>
            <a:r>
              <a:rPr lang="en-US" altLang="ko-KR" sz="44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endParaRPr lang="ko-KR" altLang="en-US" sz="4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30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03A9F-B6A1-4328-AB37-35DE55207C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1493520"/>
            <a:ext cx="5427617" cy="3676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3401999" y="2828835"/>
            <a:ext cx="53880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BANANA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6628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8ADC9-F421-4E4C-9643-EA4DC0E0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05" y="-600165"/>
            <a:ext cx="57972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42E3-BC88-4917-B8EE-0B7ABA476EF3}"/>
              </a:ext>
            </a:extLst>
          </p:cNvPr>
          <p:cNvSpPr txBox="1"/>
          <p:nvPr/>
        </p:nvSpPr>
        <p:spPr>
          <a:xfrm>
            <a:off x="926133" y="2828835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+mj-lt"/>
              </a:rPr>
              <a:t>Apple.</a:t>
            </a:r>
            <a:endParaRPr lang="ko-KR" altLang="en-US" sz="8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14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1478</Words>
  <Application>Microsoft Office PowerPoint</Application>
  <PresentationFormat>와이드스크린</PresentationFormat>
  <Paragraphs>214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G마켓 산스 TTF Bold</vt:lpstr>
      <vt:lpstr>G마켓 산스 TTF Light</vt:lpstr>
      <vt:lpstr>G마켓 산스 TTF Medium</vt:lpstr>
      <vt:lpstr>나눔스퀘어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Yu Saebyeol</cp:lastModifiedBy>
  <cp:revision>48</cp:revision>
  <dcterms:created xsi:type="dcterms:W3CDTF">2020-02-09T06:06:54Z</dcterms:created>
  <dcterms:modified xsi:type="dcterms:W3CDTF">2020-04-27T02:42:39Z</dcterms:modified>
</cp:coreProperties>
</file>